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أبدًا ما بيبقاش العيد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منير حبيب   ·   ألحان: هاني فخري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أبَدًا ما بيِبْقَاش العيد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أبَدًا ما بيِبْقَاش ٱلعيد فرْحة تعَدِّي وْ لِبْس جديدْ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وَ لَا جَوابات و كلام  يِتْقَال وِ نقابِل بعض ٱلإيد في ٱلإيدْ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لَكِن أنا بالرب يسوع كل ٱيَّام ٱلسنة فرحان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بِقْيِتْ كل ٱيامي في عيد ، يوم ما قْبِلْتُه بالإيمان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 كل ما ٱفكر إزاي عنى مات و ٱداني خلاص مجاني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قلبي بيفرح بيه طوالي وٱشعر إني في عيد من تاني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أبَدًا ما بيِبْقَاش ٱلعيدْ تِلْعَب تِجْرِي هِنا وِ هْنَاكْ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تِنْسَى كَمَان ٱلرب يسوعْ و ٱنك عايش في خطاياكْ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أبَدًا ما بيِبْقَاش ٱلعيدْ لَمَّة و فُسْحَة أو حَفَلاتْ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فيها ٱلشر يكون موجودْ وِ ٱلناس تُسْلُك في ٱلظُلُمَاتْ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