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إني أحظى يا حبيبي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هاني فخري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إنى أحظى يا حبيبي باهتمامك العجيب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إنى أحظى يا حبيبي باهتمامِك العجيب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وانشغالِك بحزني و فرحي يا حبيب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فيداك بي تحيط و بوجهك أسير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بِحُبِك  تُقَوِّى أيَّ ضعفٍ في المسير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تعرفُ أين يكونُ الداء فيَّ يا حبيب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فأمامكَ حياتي فاشفني أنتَ الطبيب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تعرفُ كيف تداوى أيَّ جرح للزمان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بلسم أنت لنفسي في آلامى  و الهوان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فالحديثُ معكَ يحلو منه شيء لا يضيع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تحفظُ حتى دموعي ربى في زِقٍّ رفيع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