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400" b="1">
                <a:solidFill>
                  <a:srgbClr val="FFFFFF"/>
                </a:solidFill>
              </a:rPr>
              <a:t>اختبرت حبك ذلك الحب الفريد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41148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>
                <a:solidFill>
                  <a:srgbClr val="CBD5E1"/>
                </a:solidFill>
              </a:rPr>
              <a:t>كلمات: هاني منير حبيب   ·   ألحان: سامح روبيل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اِخْتَبَرْتُ حُبَّكَ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0">
                <a:solidFill>
                  <a:srgbClr val="FFFFFF"/>
                </a:solidFill>
              </a:rPr>
              <a:t>ٱِخْتَبَرْتُ حُبَّكَ ، ذَلِكَ ٱلْحُبَّ ٱلُفَرِيدْ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الَّذِي قَد ٱِحْتَوَانِي وَ ٱحْتَوَى كُلَّ عَنِيدْ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وَ عَرَفْتُ كَمْ يَكُونْ : لَيْسَ حُبٌّ لِلْخُلُودْ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إَلَّا حُبُّكَ -إِلَهِي- دَائِمًا بَاقٍ وَطِيدْ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0">
                <a:solidFill>
                  <a:srgbClr val="FFFFFF"/>
                </a:solidFill>
              </a:rPr>
              <a:t>هَكَذَا أَحْبَبْتَنِي يَا لَحُبِّكَ ٱلْعَجِيبْ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قَدْ عَلَا فَوْقَ ٱلْسُدُودِ وَ تَجَلَّى فِي ٱلْصَلِيبْ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صَارَ حُبُّكَ خَلَاصِي وَ سَلَامِي فِي ٱلْحَيَاةْ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وَ بِذَاتِ ٱلْحُبِّ أَدْنُو بِيَقِينٍ فِي ٱلْصَلَاةْ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0">
                <a:solidFill>
                  <a:srgbClr val="FFFFFF"/>
                </a:solidFill>
              </a:rPr>
              <a:t>ٱِخْتَبَرْتُ حُبَّكَ فِي آلَامِي وَ ٱلْفُتُورْ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كَمْ بِلَمْسَةٍ تُدَاوِي كُلَّ سُقْمٍ وَ غُرُورْ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فَوْقَ ضَعْفِي تَعْلُو بِي ، أَنْتَ تَجْبُرُ ٱلْكُسُورْ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فَيَفِيضُ ٱلْقَلْبُ مَعْكَ بِالْسَلَامِ وَ ٱلْسُرُورْ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0">
                <a:solidFill>
                  <a:srgbClr val="FFFFFF"/>
                </a:solidFill>
              </a:rPr>
              <a:t>ٱِخْتَبَرْتُ حُبَّكَ فِي جِهَادِكَ هُنَاكْ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لَيْلَةً فِي جَثْسِيمَانِي ، فِي صَلَاةٍ لِلْإِلَهْ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كَيْ يَكُونَ - نَحْوَكَ - لِي يَقِينٌ فِي ٱلْصَلَاةْ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فَأَنَالُ مِنْكَ عَوْناً ، رَحْمَةً طُولَ ٱلْحَيَاةْ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