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الله الذي لنا لا يتركنا أبدا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ناصف صبحي   ·   ألحان: ناصف صبحي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اللهُ ٱلَّذِي لَنَا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0">
                <a:solidFill>
                  <a:srgbClr val="FFFFFF"/>
                </a:solidFill>
              </a:rPr>
              <a:t>اللهُ ٱلَّذِي لَنَا ، لَا يَتْرُكْنَا أَبَدًا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بَلْ يَهْدِينَا وَ يَحْمِينَا ، عَيْنُه عَلَيْنَا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رَبُّنَا لَا يَنْسَانَا وَ هْوَ دَائِمًا مَعْنَا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فِي طَرِيقِ ذِي ٱلْحَيَاةِ يَتَقَدَّمْنَا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مَعْنَا وَسْطَ رَحْبِنَا، يُبْهِجُ قُلُوبَنَا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وَ فِي ضِيقِنَا يَسُدُّ كُلَّ عَوْزِنَا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نَرْفَعُ رُؤُوسَنَا أَمَامَ عَدُوِّنَا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لَا نَهَابْ ٱلْخِصْمَ  -كَلَّا - فَمَنْ عَلَيْنَا ؟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وَ لْتَشْدُ قُلُوبُنَا بِابْتِهَاجٍ فِي هَنَا</a:t>
            </a:r>
          </a:p>
          <a:p>
            <a:pPr algn="ctr"/>
            <a:r>
              <a:rPr sz="2800" b="0">
                <a:solidFill>
                  <a:srgbClr val="FFFFFF"/>
                </a:solidFill>
              </a:rPr>
              <a:t>لَا نَخَافُ ظِلَّ ٱلْمَوْتِ فَاللهُ مَعْنَا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