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اللي خلق السما و النور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ناصف صبحي   ·   ألحان: ناصف صبحي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>
                <a:solidFill>
                  <a:srgbClr val="FFFFFF"/>
                </a:solidFill>
              </a:rPr>
              <a:t>اللي خلق السما و النور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اللي خلق السما و النور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و بيرعى كل الطيور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ربي حبيبي ، الرب يسوع بيعتني بيَّ  ، عينه عليَّ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ربي حبيبي ، الرب يسوع بيعتني بيَّ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كل يوم من الأيام ، كل يوم أنا باصحى و انام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متأكد تمام تمام إنه مش ناسيني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دايمًا واخد باله مني ، دايماً هو بيرعاني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لما اقع بيقوِّمني و مش ممكن ينساني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مش ممكن أبقى زعلان و انا عايش عندي إيمان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لما بانام ربي سهران و لا يمكن ينساني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