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62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2286000"/>
            <a:ext cx="11277295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400" b="1">
                <a:solidFill>
                  <a:srgbClr val="FFFFFF"/>
                </a:solidFill>
              </a:rPr>
              <a:t>انا صابر ليك و مستنيك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4114800"/>
            <a:ext cx="11277295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200" b="0">
                <a:solidFill>
                  <a:srgbClr val="CBD5E1"/>
                </a:solidFill>
              </a:rPr>
              <a:t>كلمات: هاني وهيب   ·   ألحان: ماجد وهيب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62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914400"/>
            <a:ext cx="11277295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800" b="0">
                <a:solidFill>
                  <a:srgbClr val="FFFFFF"/>
                </a:solidFill>
              </a:rPr>
              <a:t>أنا صابر ليك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62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914400"/>
            <a:ext cx="11277295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3600" b="0">
                <a:solidFill>
                  <a:srgbClr val="FFFFFF"/>
                </a:solidFill>
              </a:rPr>
              <a:t>أنا صابر ليك و مِستنيكْ</a:t>
            </a:r>
          </a:p>
          <a:p>
            <a:pPr algn="ctr"/>
            <a:r>
              <a:rPr sz="3600" b="0">
                <a:solidFill>
                  <a:srgbClr val="FFFFFF"/>
                </a:solidFill>
              </a:rPr>
              <a:t>و رجائي و أملي حاططهم فيك</a:t>
            </a:r>
          </a:p>
          <a:p>
            <a:pPr algn="ctr"/>
            <a:r>
              <a:rPr sz="3600" b="0">
                <a:solidFill>
                  <a:srgbClr val="FFFFFF"/>
                </a:solidFill>
              </a:rPr>
              <a:t>لا ، مش في الناس ، و لا في المال</a:t>
            </a:r>
          </a:p>
          <a:p>
            <a:pPr algn="ctr"/>
            <a:r>
              <a:rPr sz="3600" b="0">
                <a:solidFill>
                  <a:srgbClr val="FFFFFF"/>
                </a:solidFill>
              </a:rPr>
              <a:t>و لا  في القدرة ، و لا في القوة</a:t>
            </a:r>
          </a:p>
          <a:p>
            <a:pPr algn="ctr"/>
            <a:r>
              <a:rPr sz="3600" b="0">
                <a:solidFill>
                  <a:srgbClr val="FFFFFF"/>
                </a:solidFill>
              </a:rPr>
              <a:t>أنا عيني عليك ، و إنتظاري ليك</a:t>
            </a:r>
          </a:p>
          <a:p>
            <a:pPr algn="ctr"/>
            <a:r>
              <a:rPr sz="3600" b="0">
                <a:solidFill>
                  <a:srgbClr val="FFFFFF"/>
                </a:solidFill>
              </a:rPr>
              <a:t>وحدك -يا حبيبي- اتكالي عليك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62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914400"/>
            <a:ext cx="11277295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800" b="0">
                <a:solidFill>
                  <a:srgbClr val="FFFFFF"/>
                </a:solidFill>
              </a:rPr>
              <a:t>وحدك تُنْصُرْني و تِرْفَع راسي</a:t>
            </a:r>
          </a:p>
          <a:p>
            <a:pPr algn="ctr"/>
            <a:r>
              <a:rPr sz="4800" b="0">
                <a:solidFill>
                  <a:srgbClr val="FFFFFF"/>
                </a:solidFill>
              </a:rPr>
              <a:t>و تِحْفَظ حقي ، ده إنتَ خلاصي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62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914400"/>
            <a:ext cx="11277295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800" b="0">
                <a:solidFill>
                  <a:srgbClr val="FFFFFF"/>
                </a:solidFill>
              </a:rPr>
              <a:t>وحدك تِرْفَعْنِي عَلَى أَعْلَى صَخرَة</a:t>
            </a:r>
          </a:p>
          <a:p>
            <a:pPr algn="ctr"/>
            <a:r>
              <a:rPr sz="4800" b="0">
                <a:solidFill>
                  <a:srgbClr val="FFFFFF"/>
                </a:solidFill>
              </a:rPr>
              <a:t>و تَضَعْ في فَمِّي تَرانيم النُصْرَة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