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انا غريب وتايه عايش حزين ووحيد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أماني سمير فارس   ·   ألحان: منال سمير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أنا غريب و تايه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أنا غـريب و تايِـهْ ، عـايش حزين و وحـيدْ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مِـنْ بَعـدِ مـا سِبْت أبويـا و سافِرت بْعِـيد بِعِـيدْ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وَدَّعْت البيت يا اخواتي و أخدت أنا كل حاجاتي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هـناك ضيَّعت فلوسي ، أصبحت في فقر شديد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و هناك بدأت احتاج ، تعبان مش لاقي علاج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أصحابي في جوع سابوني ، و مع الخنازير تركوني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من بعد العِز في بيتنا ، أصبحت حزين و وحيد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و في لحظة قلت ف بالي :" أنا ليه ما ارجعش لبابا؟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أبكي له و أعلن ندمي ، و أكيد يسامحني أكيد "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مش قادر أبعد عنك ، رجَّعني تاني لحضنك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محتاج أقرَّب مِنَّك ، محتاج لقـلب جديد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و رجعت بسـرعة لـبـيـتـنا و عـيونـي ملـيـانـة دمـوع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مكسـوف من نفسي و نادم ، آسف و كُلِّي خضوع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في طريقي لبيتنا لمـحتُه واقف مسـتني رجوعي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ملهوف ، مشتاق ، مـتألم لضياعي و بُعدي و جوعي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لمحني بكى بحرارة و دموع سالت بغزارة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بمحبة و قوة مِسِكْنِي و في حضنه الدافي أخدني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دموعه الغالية بتنطق : الليلة دي أجمل عيد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الليلة دي أجمل عيد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