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ايها الرب الحبيب طلبتي اليك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ناصف صبحي   ·   ألحان: ناصف صبحي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أَيُّهَا ٱلْرَبُّ ٱلْحَبِيبُ طِلْبَتِي إِلَيْكَ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>
                <a:solidFill>
                  <a:srgbClr val="FFFFFF"/>
                </a:solidFill>
              </a:rPr>
              <a:t>أَيُّهَا ٱلْرَبُّ ٱلْحَبِيبُ طِلْبَتِي إِلَيْكَ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أَنْ تُقَدِّسَ كُلَّ ٱلْحَيَاةِ فِي يَدَيْكَ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وَ تُكَرِّسَنَّ ذَاتِي - رَبِّي - فِي ٱخْتِفَاءْ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فَيُضِيءُ نُورُكَ لِلْنَاسِ فِي بَهَاءْ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نَقِّ نَفْسِي مِنْ صَغَائِرٍ تَشُوبُهَا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هَا صَلَاتِي لَكَ - ربي - قَدْ رَفَعْتُهَا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نَقِّ نَفْسِي مِنْ صَغَائِرٍ تَشُوبُهَا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هَا حَيَاتِي لَكَ - رَبِّي - قَدْ وَهَبْتُهَا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هَكَذَا سَأَشْكُرُ مَا دُمْتُ فِي ٱلْحَيَاةْ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لِأَنَّكَ ٱسْتَجَبْتَ أَيَا رَبَّ ذِي ٱلْحَيَاةْ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آمِينْ ..آمِينْ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