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بالحب و الاجلال بالفرح و الآمال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صموئيل صبحي فام   ·   ألحان: صموئيل صبحي فام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بِالحُبِّ و الإِجلَالْ ، بِالفَرْحِ و الآمَالْ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>
                <a:solidFill>
                  <a:srgbClr val="FFFFFF"/>
                </a:solidFill>
              </a:rPr>
              <a:t>١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بِالحُبِّ و الإِجْلَالْ ، بِالفَرْحِ و الآمَالْ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أُقَدِّمُ لَكَ شُكْرِي يَا مُفْتَدِي الأَجْيَالْ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فَحُبُّكَ الغَزِيرْ و شَخْصُكَ المُنِيرْ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هُمَا عَزَاءُ قَلبِي دَائِمًا يَا قَدِيرْ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مَنْ مِثلُكَ إِلَهِي يَا فَائِقَ الخَيَالْ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فَفِيكَ الإِتِّضَاعُ ، بَلْ ذُرْوَةُ الجَمَالْ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أَنتَ رَجَاءُ قَلبِي يَا وَاهِبَ الحَيَاةْ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فَاسْمَعْ نِدَائِي رَبِّي ، إِذْ أَرفَعُ الصَلَاةْ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يَا مَنْ ذُبِحتَ عَنِّي ، بِرُوحِكَ اغْمُرَنِّي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دَوْمًا أَيَا مُخَلِّصِي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>
                <a:solidFill>
                  <a:srgbClr val="FFFFFF"/>
                </a:solidFill>
              </a:rPr>
              <a:t>٢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بِالحَمْدِ وَ الثَنَاءْ ، بِالفَخْرِ وَ الرَجَاءْ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اَلآنَ أَرفَعُ عَينِي نَحْوَ عَرْشِ السَمَاءْ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فَالثَمَنُ الرَهِيبْ ، دِمَاءُ ذَا الحَبِيبْ</a:t>
            </a:r>
          </a:p>
          <a:p>
            <a:pPr algn="ctr"/>
            <a:r>
              <a:rPr sz="4000" b="0">
                <a:solidFill>
                  <a:srgbClr val="FFFFFF"/>
                </a:solidFill>
              </a:rPr>
              <a:t>قَدْ دُفِعَ لِأَجْلِي يَوْمًا فَوْقَ الصَلِيبْ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يَا سَيِّدِي احتَمَلتَ المُرَّ وَ الآلَامْ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 إِثمِي قَدْ حَمَلتَ لتُعطِنِي السَلَامْ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فَحُبُّكَ سَيَبقَى أُنشُودَةَ الخُلُودْ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بِهَا يُغَنِّي قَلبِي مَا دُمْتُ فِي الوُجُودْ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مَجدًا لَكَ إِلَهِي ، حَمدًا لَكَ إِلَهِي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مَجدًا لَكَ إِلَى الأَبَدْ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المَجْدُ لِاسْمِكَ ، المَجْدُ لِلأَبَدْ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المَجْدُ لِاسْمِكَ إِلَى الأَبَدْ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مَجْدًا لَكَ إِلَى الأَبَدْ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إِلَى الأَبَدْ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