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بحبك ربي يعزف قلبي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سامح روبيل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بِحُبِّكَ رَبِّى يَعْزِفُ قَلْبِي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بِحُبِّكَ رَبِّى يَعْزِفُ قَلْبِي أَلْحَانَ فَرَحٍ وَ سَلَامْ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تَهْتِفُ نَفْسِي: "كُلِّى لِرَبِّى، قَلْبِي وَ حُبِّي وَ الْأَيَّامْ"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مَحَبَّتِي إِلَيْكَ -رَبِّى- أَيَّا رَفِيقِي فِي كُلِّ دَرْبِي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ثَبِّتْ قَلْبِي بِكَ ، وَ زِدْ حُبِّى لَكَ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أنتَ أَيَا حَبِيبْ ، وَ لَيْسَ غَيْرَكَ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بِحُبِّكَ رَبِّى لَذَّ حَدِيثِي يَا عَزَاءَ نَفْسِي فِي الْآلَامْ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تُشْفَى عِظَامِي تَحْيَا بِفَرْحٍ ، يَفِيضُ قَلْبِي بِالْسَلَامْ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بِحُبِّكَ رَبِّى يَحْلُو لِنَفْسِي كَوْني سَفِيرًا لِلْحَبِيبْ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يَعْلُو نِدَائِي: "هَيَّا لِرَبِّى ، هَيَّا إِلَيْهِ فَهْوَ قَرِيبْ"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بِحُبِّكَ رَبِّى أَطْرَحُ خَوْفِي فِي صَلِيبِ فَادِىَّ الْحَنُونْ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حَيْثُ دِمَاكَ بَلْسَمُ رُوحِي ، تُشْفَى جِرَاحِي وَ الشُّجُونْ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