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400" b="1">
                <a:solidFill>
                  <a:srgbClr val="FFFFFF"/>
                </a:solidFill>
              </a:rPr>
              <a:t>جوة ( في ) قلبي شمعة كبيرة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41148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>
                <a:solidFill>
                  <a:srgbClr val="CBD5E1"/>
                </a:solidFill>
              </a:rPr>
              <a:t>كلمات: هاني منير حبيب   ·   ألحان: هاني فخري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جُوَّة فِي قَلْبِي شَمْعَة كبِيرَة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0">
                <a:solidFill>
                  <a:srgbClr val="FFFFFF"/>
                </a:solidFill>
              </a:rPr>
              <a:t>جُوَّة فِي قَلْبِي شَمْعَة كبِيرَة ، نُورْهَا جَاي مِن عَندِ يَسُوعْ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ظَاهِرْ نُورْهَا لكُلّ الناسْ ، حَتَّى ٱنْ حَوَالَيَّ كَانْ مَقْطُوعْ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ماشِي في وِسْط ٱلضَلْمَة وْ لَكِنْ جُوَّة في قَلْبِي ٱلنُّورْ مَوْجُودْ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فِيَّ ٱلنَّاسْ هَا يْلَاقُوا يَسُوع ، قُوّة حُبُّه الغير مَحدُودْ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دَايْمًا رَبِّى ٱجْعَلْنِي مَنَارَةْ وِ ٱنتَ  ٱلكِنز ٱللِي مخَبِّيهْ</a:t>
            </a:r>
          </a:p>
          <a:p>
            <a:pPr algn="ctr"/>
            <a:r>
              <a:rPr sz="4800" b="0">
                <a:solidFill>
                  <a:srgbClr val="FFFFFF"/>
                </a:solidFill>
              </a:rPr>
              <a:t>زَيّ مَا عِشْت بكُلّ تَوَاضُع ، نَفْس طَرِيقَك أَسْلُكْ فِيهْ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0">
                <a:solidFill>
                  <a:srgbClr val="FFFFFF"/>
                </a:solidFill>
              </a:rPr>
              <a:t>يِمْكِن يِضعَف نُورْهَا شوَيَّة لَمَّا بَاعْمِل أَيّ خَطِيَّة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لَكِن لَمَّا أَقُول لُه : "سَامِحْنِي" ، تِرجَع تَانِي بنُورْهَا قَوِيَّةْ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مَا بِيِبْقَاشْ فِيَّ ظَلَامْ عَلَشان رَبِّى فُوقْ سَهْرَانْ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هُوَّ ٱلنُور ٱللي بِيِضْمَنْ لِي إِنّى أَنَوَّر كُل مَكَانْ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