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62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2286000"/>
            <a:ext cx="11277295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400" b="1">
                <a:solidFill>
                  <a:srgbClr val="FFFFFF"/>
                </a:solidFill>
              </a:rPr>
              <a:t>حينئذ امتلات افواهنا ضحكاً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4114800"/>
            <a:ext cx="11277295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200" b="0">
                <a:solidFill>
                  <a:srgbClr val="CBD5E1"/>
                </a:solidFill>
              </a:rPr>
              <a:t>كلمات: هاني وهيب   ·   ألحان: هاني وهيب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62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914400"/>
            <a:ext cx="11277295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800" b="0">
                <a:solidFill>
                  <a:srgbClr val="FFFFFF"/>
                </a:solidFill>
              </a:rPr>
              <a:t>حينئذ امتلأت أفواهنا ضحكاً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62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914400"/>
            <a:ext cx="11277295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800" b="0">
                <a:solidFill>
                  <a:srgbClr val="FFFFFF"/>
                </a:solidFill>
              </a:rPr>
              <a:t>(حينئذ امتلأت أفواهنا ضحكاً .. وألسنتنا ترنماً)2</a:t>
            </a:r>
          </a:p>
          <a:p>
            <a:pPr algn="ctr"/>
            <a:r>
              <a:rPr sz="4800" b="0">
                <a:solidFill>
                  <a:srgbClr val="FFFFFF"/>
                </a:solidFill>
              </a:rPr>
              <a:t>(حينئذ قالوا بين الأمم إن الرب قد عظم العمل مع هؤلاء)2</a:t>
            </a:r>
          </a:p>
          <a:p>
            <a:pPr algn="ctr"/>
            <a:r>
              <a:rPr sz="4800" b="0">
                <a:solidFill>
                  <a:srgbClr val="FFFFFF"/>
                </a:solidFill>
              </a:rPr>
              <a:t>(عظم الرب العمل معنا وصرنا فرحين فرحين بالرب)2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