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ربي تسبيح قلبي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سامح روبيل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رَبِّي تَسْبِيحُ قَلْبِي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رَبِّى تَسْبِيحُ قَلْبِي وَ تَرْنِيمُ ارْتِحَالِي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عِزِّي وَ نَصْرِي أَنْتَ ، الأَغَانِي فِي اللَيَالِي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الْعَيْشُ مَعْكَ يَحْلُو ، إِذْ تَرْعَى نَفْسِي ، رَبِّى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فِي مَرْعَى الحُبِّ تُرْبِضْ ، يَشْبَعُ مِنْكَ قَلْبِي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تُنْسِينِي كُلَّ هَمٍّ وَ أَشْوَاكَ الطَرِيقِ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مَعْكَ أَحْزَانِي تَمْضِي يَا نُورِي وَ رَفِيقِي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أَنْتَ الْمَنُّ الحَقِيقِي ، غِذَائِي لَا سِوَاكَ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لَنْ يَكْفِي القَلْبَ غَيْرُكْ ، هَنَائِي فِي رِضَاكَ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اِفْتَحْ عَيْنَيَّ أُدْرِكْ ، غِنَاكَ كَمْ يَكُونْ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اِفْتَحْ عَيْنِي أَرَاكَ ، أَنْتَ رَبٌّ حَنُونْ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