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ربي حياتي تحلو بحبك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سامح روبيل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رَبِّي حَيَاتِي تَحْلُو بِحُبِّكْ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رَبِّي حَيَاتِي تَحْلُو بِـحُبِكْ ، لَيْسَ سِوَاكَ - رَبِّى - حَبِيبْ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تَمْلُكُ قَلْبِى ، أَشْدُو يَقِيناً : "معكَ جِراحى سوفَ تطيب"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هَا عَرْشُ قَلْبِي ، وَ مِلْءُ حُبِّي ، وَ كُلُّ عُمْرِي وَ طَاعَتِي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لَيْسَ كَلَامًا و لا انْفِعَالًا ، بِالصِّدْقِ آتِي بِجُمْلَتِي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رُوحُكَ رَبِّى قُوَّةُ حُبِّي ، يَرْثِي لِضَعْفِي ، يَشْفَعُ فِي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يَمْلُكُ ذَاتِي كُلَّ حَيَاتِي ، أَشْهَدُ عَنْكَ : "حُلْوٌ لِي"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بَهْجَةُ عُمْرِي أَحْيَا لِشَخْصِكْ ، أَحْيَا لِرَبِّي ، أَغْلَى رَفِيقْ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حِينَ أُسَرُّ ، يَبْقَى سُرُورِي بِسَلَامِ رَبِّي وَقْتَ الضِيقْ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رَبِّي إِلَيْكَ أَدْنُو بِقَلْبِي ، هَذِي حَيَاتِي ، مَاذَا تُرِيـدْ ؟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وَعْدُكَ يُعْطِي نَفْسِي يَقِينًا ، أُثْـمِرُ فِيكَ بَلْ وَ أَزِيدْ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