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6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286000"/>
            <a:ext cx="11277295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400" b="1">
                <a:solidFill>
                  <a:srgbClr val="FFFFFF"/>
                </a:solidFill>
              </a:rPr>
              <a:t>ربي يسوع لي لن يؤذني ظلام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4114800"/>
            <a:ext cx="11277295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0">
                <a:solidFill>
                  <a:srgbClr val="CBD5E1"/>
                </a:solidFill>
              </a:rPr>
              <a:t>كلمات: فيليب عياد   ·   ألحان: وسلي عياد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6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914400"/>
            <a:ext cx="11277295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800" b="0">
                <a:solidFill>
                  <a:srgbClr val="FFFFFF"/>
                </a:solidFill>
              </a:rPr>
              <a:t>ربي يسوع لي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6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914400"/>
            <a:ext cx="11277295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800" b="0">
                <a:solidFill>
                  <a:srgbClr val="FFFFFF"/>
                </a:solidFill>
              </a:rPr>
              <a:t>رَبِّي يَسُوعُ لِي ، لَنْ يُؤْذِنِي ظَلَام</a:t>
            </a:r>
          </a:p>
          <a:p>
            <a:pPr algn="ctr"/>
            <a:r>
              <a:rPr sz="4800" b="0">
                <a:solidFill>
                  <a:srgbClr val="FFFFFF"/>
                </a:solidFill>
              </a:rPr>
              <a:t>سَأَشْدُو بِابْتِسَام : " أَعِيشُ فِي سَلَام "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6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914400"/>
            <a:ext cx="11277295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800" b="0">
                <a:solidFill>
                  <a:srgbClr val="FFFFFF"/>
                </a:solidFill>
              </a:rPr>
              <a:t>وَ وَعْدُهُ وَثِيق ، مَعِي كُلَّ الطَّرِيق</a:t>
            </a:r>
          </a:p>
          <a:p>
            <a:pPr algn="ctr"/>
            <a:r>
              <a:rPr sz="4800" b="0">
                <a:solidFill>
                  <a:srgbClr val="FFFFFF"/>
                </a:solidFill>
              </a:rPr>
              <a:t>فِي وَسَعٍ أَوْ ضِيق هُوَ نِعْمَ الرَّفِيق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6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914400"/>
            <a:ext cx="11277295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800" b="0">
                <a:solidFill>
                  <a:srgbClr val="FFFFFF"/>
                </a:solidFill>
              </a:rPr>
              <a:t>وَعْدُ يَسُوعَ لِي : "مَعْكَ رَغْمَ الظُّرُوف</a:t>
            </a:r>
          </a:p>
          <a:p>
            <a:pPr algn="ctr"/>
            <a:r>
              <a:rPr sz="4800" b="0">
                <a:solidFill>
                  <a:srgbClr val="FFFFFF"/>
                </a:solidFill>
              </a:rPr>
              <a:t>فَقَلْبِيَ الْعَطُوف يَحْمِيكَ بِالْأُلُوف"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6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914400"/>
            <a:ext cx="11277295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800" b="0">
                <a:solidFill>
                  <a:srgbClr val="FFFFFF"/>
                </a:solidFill>
              </a:rPr>
              <a:t>قَوْلُ يَسُوعَ لِي يُشْبِعُ جَوْعَتِي</a:t>
            </a:r>
          </a:p>
          <a:p>
            <a:pPr algn="ctr"/>
            <a:r>
              <a:rPr sz="4800" b="0">
                <a:solidFill>
                  <a:srgbClr val="FFFFFF"/>
                </a:solidFill>
              </a:rPr>
              <a:t>وَ يَشْفِي لَوْعَتِي وَ يَهْدِي خَطْوَتِي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6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914400"/>
            <a:ext cx="11277295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800" b="0">
                <a:solidFill>
                  <a:srgbClr val="FFFFFF"/>
                </a:solidFill>
              </a:rPr>
              <a:t>حُبُّ يَسُوعَ لِي مَحَا خَطِيَّتِي</a:t>
            </a:r>
          </a:p>
          <a:p>
            <a:pPr algn="ctr"/>
            <a:r>
              <a:rPr sz="4800" b="0">
                <a:solidFill>
                  <a:srgbClr val="FFFFFF"/>
                </a:solidFill>
              </a:rPr>
              <a:t>عَلَّا مَكَانَتِي ، سِرُّ كَرَامَتِي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6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914400"/>
            <a:ext cx="11277295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800" b="0">
                <a:solidFill>
                  <a:srgbClr val="FFFFFF"/>
                </a:solidFill>
              </a:rPr>
              <a:t>صَوْتُ يَسُوعَ لِي يَهْمِسُ دَاخِلِي</a:t>
            </a:r>
          </a:p>
          <a:p>
            <a:pPr algn="ctr"/>
            <a:r>
              <a:rPr sz="4800" b="0">
                <a:solidFill>
                  <a:srgbClr val="FFFFFF"/>
                </a:solidFill>
              </a:rPr>
              <a:t>يُسَلِّي غُرْبَتِي ، فَيُحْيي أَمَلِي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