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عمري ما دقت سعادة ف قلبي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منير حبيب   ·   ألحان: بهير إدوارد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عُمْرِي مَا دُقْت سَعَادَةْ في قَلْبِي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عُمْرِي مَا دُقْت سَعَادَة في قَلْبِي وَ لَا حَسِّيت بِسَلَام فِي حَيَاتِي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إَلَّا في قُربَك إِنتَ يا رَبِّي ، بَانْسَى آلَامِي وِ احتِيَاجَاتي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طَالِعْ مِن البرِّيَة معايَ ، مَاشِي وْ سَانِدْ إيدِي عَلِيكْ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وَ اسْمَعْ وَعْدَكْ : " إِفْرَحْ بِيَّ وْ لَازِم يِثبَتْ فَرَحِي فِيكْ 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و طُول ما عِينَيَّ لِيكْ مَرْفُوعَةْ ، يِفْضَل قَلْبِي بِيك مَرفُوعْ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وَ اتْعَبْ لَمَّا بَاحَوِّلْ عِينِي عَنَّك ، وَ ابقى في فَقْر و جُوعْ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مَا مِنْ مَرَّة لَمَّا بَاجِي لَكْ ، إِلَّا وْ تِشْبِعْ نَفْسِي بِحُبَّكْ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كُلّ كُنُوز العَالَم تِصْغَرْ ، تِصْبَحْ نَفْسِي غَنِيَّةْ بشَخْصَكْ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مَهْمَا يكُون الحُزْن في قَلبِي ، مَهْمَا بَاعَدِّي في ضَعْف وْ ضِيقْ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رَبي ، انَا دَايْمًا بِيك مَرْفُوعْ ، فُوق الصَعْب مَعَايَ صَدِيقْ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