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عيناي دائما إلي الرب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وهيب   ·   ألحان: هاني وهيب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عَيْنَايْ دَائِمًا إِلَى الرَبِّ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عَيْنَايْ دَائِمًا إِلَى الرَبِّ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لِأَنَّهُ هُوَ يُخْرِجُ رِجْلَيَّ مِنَ الشَبَكَةْ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لِأَنَّهُ لَمْ يَحْتَقِرْ وَ لَمْ يُرْذِلْ مَسْكَنَةَ المِسْكِينْ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وَ لَمْ يَحْجُبْ وَجْهَهُ عَْنْهُ ، بَلْ عِنْدَ صُراخِهِ اسْتَمَعْ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