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في رهبة و في خشوع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صموئيل صبحي فام   ·   ألحان: صموئيل صبحي فام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في رَهْبَةٍ وَ فِي خُشُوع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في رَھْبةٍ و في خُشُوعْ ، و بِكُلِّ الخُضُوعْ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نأتي و نَركَعْ للرَّبِّ یَسُوعْ ، إِلَھِنَا و فادِى الجُمُوعْ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نُقَدِّمُ قُلُوبَنَا إِلَى مُنَقَّي القُلُوبْ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وَ إِذْ نَعتَرِفُ بِإِثْمِنَا ، یَأتِي وَ یَمْحُو الذُنُوبْ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اُحضُرْ إِلَیْنَا، وَ امكُثْ لَدَیْنَا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وَ اصْغِ إِلَیْنَا ، یَا مُعِینْ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إِنَنَا نَدعُو طَالِبِینْ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بِاسْمِكَ الغَالِي الثَمِینْ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في حَضْرَةِ الرَّبِّ الإِلَهْ ، أَمَامَ قُدْسِهِ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الكُلُّ یَسجُدْ وَ یَحنِي الجِبَاهْ ، فَالرَّبُّ جَالِسٌ في عَرشِهِ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وَ رُوحُ الرَّبِّ في المَكَانْ ، یَملِكُ عَلَى الأَذْھَانْ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فَھْوَ إِلَهٌ قَدِیرٌ عَظِیمْ ، خَالِقُ كُلِّ الأَكْوَانْ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