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كيف و أنت الحبيب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هاني منير حبيب   ·   ألحان: سامح روبيل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كَيْفَ وَ أَنْتَ الحَبِيبْ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كَيْفَ -وَ أَنْتَ الحَبِيبْ- يَهْوَى قَلبِي سِوَاكْ؟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فَأَنْتَ غِذاءُ قَلبِي، قَصْدُ عُمْرِي رِضَاكْ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لَكَ رَبِّى جُمْلَتِي، أَغْلَى مَا فِي الحَيَاةْ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لَكَ تِبْرِى، فِضَّتِي، لَكَ نَفْسِي يَا اَللهْ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كَيْفَ -وَ أَنْتَ المُجِيبْ- أَرْجُو رَبِّى سِوَاكْ؟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فَأَنْتَ تُغْنِى حَيَاتِي، تُعْطِى حَسْبَ غِنَاكْ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كَيْفَ -وَ أَنْتَ النَصِيبْ- يُشْبِعَنّي سِوَاكْ؟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فَأَنْتَ تَكْفِي حَيَاتِي، لَا يَكْفِينِي إِلَّاكْ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كَيْفَ -وَ أَنْتَ الرَفِيقْ- فِي دَرْبي أَخطُو وَحِيدْ؟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فَأَنْتَ تُؤْنِسُ قَلْبِي، إِلَّاكَ لَسْتُ أُرِيدْ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