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2860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400" b="1">
                <a:solidFill>
                  <a:srgbClr val="FFFFFF"/>
                </a:solidFill>
              </a:rPr>
              <a:t>مولاي زدني نعمة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41148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0">
                <a:solidFill>
                  <a:srgbClr val="CBD5E1"/>
                </a:solidFill>
              </a:rPr>
              <a:t>كلمات: وصفي وهبة   ·   ألحان: وصفي وهبة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0">
                <a:solidFill>
                  <a:srgbClr val="FFFFFF"/>
                </a:solidFill>
              </a:rPr>
              <a:t>مَوْلَايَ زِدْنِي نِعْمَةً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0">
                <a:solidFill>
                  <a:srgbClr val="FFFFFF"/>
                </a:solidFill>
              </a:rPr>
              <a:t>مَوْلَايَ زِدْنِي نِعْمِةً كَيْ أَنْمُو دُوْمًا فِي حِمَاكْ</a:t>
            </a:r>
          </a:p>
          <a:p>
            <a:pPr algn="ctr"/>
            <a:r>
              <a:rPr sz="4800" b="0">
                <a:solidFill>
                  <a:srgbClr val="FFFFFF"/>
                </a:solidFill>
              </a:rPr>
              <a:t>قَوِّ كَذِا إِرَادَتِي كَيْ أَتْبَعَ أِثْرَ خُطَاكْ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0">
                <a:solidFill>
                  <a:srgbClr val="FFFFFF"/>
                </a:solidFill>
              </a:rPr>
              <a:t>اِمْسِكْ يَمِينِي أَيُّهَا القَدِيرْ</a:t>
            </a:r>
          </a:p>
          <a:p>
            <a:pPr algn="ctr"/>
            <a:r>
              <a:rPr sz="4800" b="0">
                <a:solidFill>
                  <a:srgbClr val="FFFFFF"/>
                </a:solidFill>
              </a:rPr>
              <a:t>كُنْ أَنْتَ عَوْنِي حَيْثُمَا أَسِيرْ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0">
                <a:solidFill>
                  <a:srgbClr val="FFFFFF"/>
                </a:solidFill>
              </a:rPr>
              <a:t>مَوْلَايَ كُنْ لِي مُرْشِدًا مَا دُمْتُ فِي هَذِي الحَيَاةْ</a:t>
            </a:r>
          </a:p>
          <a:p>
            <a:pPr algn="ctr"/>
            <a:r>
              <a:rPr sz="4800" b="0">
                <a:solidFill>
                  <a:srgbClr val="FFFFFF"/>
                </a:solidFill>
              </a:rPr>
              <a:t>مَهِّدْ طَرِيقِي هَادِيًا إِيَّايَ فِي سُبْلِ النَجَاةْ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0">
                <a:solidFill>
                  <a:srgbClr val="FFFFFF"/>
                </a:solidFill>
              </a:rPr>
              <a:t>مَوْلَايَ قُدْ سَفِينَتِي فِي بَحْرِ شِدَّةِ الحَيَاةْ</a:t>
            </a:r>
          </a:p>
          <a:p>
            <a:pPr algn="ctr"/>
            <a:r>
              <a:rPr sz="4800" b="0">
                <a:solidFill>
                  <a:srgbClr val="FFFFFF"/>
                </a:solidFill>
              </a:rPr>
              <a:t>وَ ازْرَعْ فِي قَلْبِي - سَيِّدِي - كُلَّ البُذُورِ المُنْتَقَاةْ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0">
                <a:solidFill>
                  <a:srgbClr val="FFFFFF"/>
                </a:solidFill>
              </a:rPr>
              <a:t>مَوْلَايَ كُلُّ مُنْيَتِي أَنْ أَفُوزَ بِرِضَاكْ</a:t>
            </a:r>
          </a:p>
          <a:p>
            <a:pPr algn="ctr"/>
            <a:r>
              <a:rPr sz="4800" b="0">
                <a:solidFill>
                  <a:srgbClr val="FFFFFF"/>
                </a:solidFill>
              </a:rPr>
              <a:t>فَارْضَ عَلَيَّ - سَيِّدِي - وَ اسْكُبْ عَلَيَّ مِنْ غِنَاكْ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