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مين زيك ميزني بحبه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هاني فخري وهبة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مين زَيَّك مَيِّزني بـحُبُّه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مين زَيَّك مَيِّزني بـحُبُّه؟ مين زَيَّك ثبّتني في قلبه؟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مين زَيَّك باحتاج ألاقيه؟ وياخدني بٱلْرَّحب لحضنه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أنا ليَّ الرب ٱلغالي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ده نصيبي في أيام ٱلغربة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حلاوة أيامى ٱلـمُرَّة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رافعني في ظروفي ٱلصعبة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مين زَيَّك، لما ٱجري عليك أوجاعي تخفّفْها إيديك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وِ ٱن تعبِت راسي، ألاقيك، على كتفك أسندها عليك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مين زَيَّك ده ٱنا ساكن فيك ، و حياتي إرتبطت بيك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 في رحلة أيامى معاك - بالخطوة - أنا ماسك فيك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