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1">
                <a:solidFill>
                  <a:srgbClr val="FFFFFF"/>
                </a:solidFill>
              </a:rPr>
              <a:t>نشيدي يعلو بالهتاف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41148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CBD5E1"/>
                </a:solidFill>
              </a:rPr>
              <a:t>كلمات: ناصف صبحي   ·   ألحان: ناصف صبحي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نشيدي يعلو بالهتاف (يسوعُ حيٌ فيَّ)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نشيدي يَعلو بالهُتافِ و كذا التمجيدْ و السُبحِ و الترنم لسيدي المجيد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فذاكَ ربيَّ الذي سُكناهُ في قلبي فأَغْلِبُ و أُنشِدُ .. يسوعُ حيٌ فيَّ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يسوعُ حيٌ فيَّ يسوعُ حيٌ فيَّ .. فذا نشيدُ غلْبتي يسوعُ حيٌ فيَّ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يسوعُ حيٌ فيَّ يسوعُ حيٌ فيَّ .. و ذا ضمانُ نُصرتي يسوعُ حيٌ فيَّ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إن هاجتَ البحارُ مِن حوْلي و لا سنيد و اشتدت الحرب مع عدويَّ العنيد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لا أرهب و ليس ذا بفضلِ قوتي بل واثقٌ أن العلي .. يسوعَ حيٌ فيَّ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يا أيها الحيُّ الذى حيٌ فى داخلي ما دُمتَ حياً سيدي فلا أنكسارَ لي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شكراً لكُ فى موكبِ النصرِ تقودُني يبقى شعاري دائماً .. يسوعُ حيٌ فيَّ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