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هل يستطيع الرب بي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فيليب عياد جرجس   ·   ألحان: وسلي عياد جرجس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>
                <a:solidFill>
                  <a:srgbClr val="CBD5E1"/>
                </a:solidFill>
              </a:rPr>
              <a:t>كلمات الترنيمة غير متوفرة بعد.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