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يا رب أنت وحدك فيك عزا قلبي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ناصف صبحي   ·   ألحان: ناصف صبحي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يا رَبّ ، ٱنتَ - وَحدَكْ - فِيكَ عَزَا قَلْبِي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FFFFFF"/>
                </a:solidFill>
              </a:rPr>
              <a:t>يا رَب ، ٱِنتَ - وَحدَكْ - فيكَ عَزا قلبي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مَا مِن مَرَّةْ طَلَبْتَكْ ، إِلَّا وِ تْنَجِّينِي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قَلْبَكْ كُلُّهْ حَنَانْ ، يَا رَبّ يَا حَنَّانْ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إِنْ نَسِيَت ٱِلأُمّ رَضِيعْهَا ، أَنْتَ لَا تَنْسَى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وِ ٱنْ طَلَبْت طَلْبَةْ ، تَسْتَجِيبُ لِيَّ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وِ تْفَرَّحْنِي دَوْماً وِ تِمْسَحْ لِي عينَيَّ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وِ ٱنْ وِقِعْت في ضِيقَةْ ، وِ ٱلأَعْدَا حَوَالَيَّ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أَلَاقِيكْ - رَبِّي ، حَبِيبِي - مَاسِكْ بِإِيدَيَّ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وَعَدْت و قُلْت - يا ربي - : "دَايْمًا أَنَا مَعْكُمْ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وِ ٱنْ كُنْتَ ٱنَا مَعْكُمْ ، شُوفُوا مِينْ عَلِيكُمْ"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