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يا سيدي ربي العظيم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صموئيل صبحي فام   ·   ألحان: صموئيل صبحي فام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يَا سَيِّدِي رَبِّي العَظِيمْ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يَا سَيِّدِي ، رَبِّي العَظِيمْ ،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آتِي إِلَيْكَ ، إِنِّي أَثِيمْ ،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فَانْظُرْ إِلَيْ وَ اغْفِرْ ذَنْبِي ،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مِنْ فَضْلِكَ طَهَّرْ قَلْبِي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مَا أَعْظَمَ حُبَّكَ لِي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إِذْ قَدْ صُلِبْتَ ، ذَا مِنْ أَجْلِي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مُحْتَمِلًا كُلَّ الهَوَانْ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لِكَيْ تُعِدَّ لِيَ مَكَانْ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كُنْتُ وَحْدِي بِلَا رَفِيقْ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وَ الآنَ -رَبِّي- أَنْتَ الصَدِيقْ ،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تُرْشِدُنِي أَيَا حَبِيبْ ،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وَ أَدْعُوكَ فَتَسْتَجِيبْ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يَا إِخْوَتِي ، أَصْغُوا إِلَيْ ،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هَذَا إِلَهِي ، أَشْفَقْ عَلَيْ ،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حَرَّرَنِي رَبِّي الغَنِي ،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مِنَ الآثَامِ خَلَّصَنِي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