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يسوع زي السكر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ناصف صبحي   ·   ألحان: ناصف صبحي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يسوع زي السكر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يسوع زي السكر لأة أكتر و اكتر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حُبه ف قلبي بيكبر يوم عن يوم بيزيد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يسوع مَلَك قلبي لأة قلبي و حُبي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حبي ده لربي يسوع المسيح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