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22860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6400" b="1">
                <a:solidFill>
                  <a:srgbClr val="FFFFFF"/>
                </a:solidFill>
              </a:rPr>
              <a:t>يسوع ماشي قدامي و انا ماشي وراه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41148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0">
                <a:solidFill>
                  <a:srgbClr val="CBD5E1"/>
                </a:solidFill>
              </a:rPr>
              <a:t>كلمات: ناصف صبحي   ·   ألحان: ناصف صبحي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يسوع ماشي قُدَّامِي و ٱنا ماشي وراهْ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يسوع ماشي قُدَّامِي و ٱنا ماشي وراهْ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كلِّ ما ٱخَطِّي خَطوة ، بَٱقَرَّبْ لِلسمَا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 ٱخَطِّي وَ ٱنا مِش خايِفْ، ده ٱنا ماشي معاه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 أكيد في آخر السكة راح ٱوصل للسما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800" b="0">
                <a:solidFill>
                  <a:srgbClr val="FFFFFF"/>
                </a:solidFill>
              </a:rPr>
              <a:t>هللويا .. هللويا</a:t>
            </a:r>
          </a:p>
          <a:p>
            <a:pPr algn="ctr"/>
            <a:r>
              <a:rPr sz="4800" b="0">
                <a:solidFill>
                  <a:srgbClr val="FFFFFF"/>
                </a:solidFill>
              </a:rPr>
              <a:t>أنا ماشي في طريقي .. طريقي للسما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16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914400"/>
            <a:ext cx="11277295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4400" b="0">
                <a:solidFill>
                  <a:srgbClr val="FFFFFF"/>
                </a:solidFill>
              </a:rPr>
              <a:t>خطوة رجلي قَلِيلَة ، وِ مِشواري طويلْ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طريقي صعب شوية ، وفيه نهار وليلْ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أَصغَر خطوة تقرَّبني من وطني ٱلجَمِيلْ</a:t>
            </a:r>
          </a:p>
          <a:p>
            <a:pPr algn="ctr"/>
            <a:r>
              <a:rPr sz="4400" b="0">
                <a:solidFill>
                  <a:srgbClr val="FFFFFF"/>
                </a:solidFill>
              </a:rPr>
              <a:t>و كل يوم يعَدِّي ، بٱقَرَّب للسمَا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