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يسوع يا طفل بيت لحم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وهيب   ·   ألحان: هاني وهيب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يَسُوعُ يَا طِفْلَ بَيْتِ لَحْمْ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FFFFFF"/>
                </a:solidFill>
              </a:rPr>
              <a:t>يَسُوعُ يَا طِفْلَ بَيْتِ لَحْمْ ، آتِي إِلَيْكَ فِي مِذْوَدِكْ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ذَهَبًا ، لُبَانًا ، لَا أَمْلِكُ ، لَكِنَّ مَعِي قِيثَارَتِي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لَحْنًا عَلَيْهَا سَأَعْزِفُ ، هُوَ كُلُّ مَا أَعْرِفُ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فَٱقْبَلْهُ مِنِّي يَا سَيِّدِي ، فَهَذَا كُلُّ مَا أَمْلِكُ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عَزَفْتُهُ بِمَشَاعِرِي ، فَهْوَ لَحْنُ حُبِّي مِنَ ٱلْقَلْبِ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فَٱقْبَلْهُ مِنِّي يَا سَيَّدِي ، فَهَذَا كُلُّ مَا أَمْلِكُ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قَلْبِي ٱلْصَغِيرَ فَلْتَمْتَلِكْ ، خَيْرٌ مِنَ ٱلْذَهَبِ ٱلْكَثِيرْ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هَذَا لَحْنِي أَيُّهَا ٱلمَلِكْ ، لَحْنُ مَحَبَّةْ بِقِيثَارَتِي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