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يهتم بي عوني منقذي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هاني وهيب   ·   ألحان: هاني وهيب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يهتم بي عوني منقذي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0">
                <a:solidFill>
                  <a:srgbClr val="FFFFFF"/>
                </a:solidFill>
              </a:rPr>
              <a:t>يهتم بي عوني منقذي إلهي لا يبطئ</a:t>
            </a:r>
          </a:p>
          <a:p>
            <a:pPr algn="ctr"/>
            <a:r>
              <a:rPr sz="3200" b="0">
                <a:solidFill>
                  <a:srgbClr val="FFFFFF"/>
                </a:solidFill>
              </a:rPr>
              <a:t>لذلك انتظرُ و اصبر له وحده</a:t>
            </a:r>
          </a:p>
          <a:p>
            <a:pPr algn="ctr"/>
            <a:r>
              <a:rPr sz="3200" b="0">
                <a:solidFill>
                  <a:srgbClr val="FFFFFF"/>
                </a:solidFill>
              </a:rPr>
              <a:t>(للرب سلم  طريقك واتكل عليه وهو يجري وهو  يجري)2</a:t>
            </a:r>
          </a:p>
          <a:p>
            <a:pPr algn="ctr"/>
            <a:r>
              <a:rPr sz="3200" b="0">
                <a:solidFill>
                  <a:srgbClr val="FFFFFF"/>
                </a:solidFill>
              </a:rPr>
              <a:t>ثابت قلبي ثابت قلبي أرنمُ لكَ يا ربي</a:t>
            </a:r>
          </a:p>
          <a:p>
            <a:pPr algn="ctr"/>
            <a:r>
              <a:rPr sz="3200" b="0">
                <a:solidFill>
                  <a:srgbClr val="FFFFFF"/>
                </a:solidFill>
              </a:rPr>
              <a:t>ثابت قلبي لأنك حقاً يا الله ملك المجد</a:t>
            </a:r>
          </a:p>
          <a:p>
            <a:pPr algn="ctr"/>
            <a:r>
              <a:rPr sz="3200" b="0">
                <a:solidFill>
                  <a:srgbClr val="FFFFFF"/>
                </a:solidFill>
              </a:rPr>
              <a:t>غنوا رنموا لإلهنا و لتشدو له ألسنتنا</a:t>
            </a:r>
          </a:p>
          <a:p>
            <a:pPr algn="ctr"/>
            <a:r>
              <a:rPr sz="3200" b="0">
                <a:solidFill>
                  <a:srgbClr val="FFFFFF"/>
                </a:solidFill>
              </a:rPr>
              <a:t>يسمع لنا يفرح قلبنا يلذُ له تسبيحنا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